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1" r:id="rId9"/>
    <p:sldId id="280" r:id="rId10"/>
    <p:sldId id="282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1C746-8154-41CF-A41A-0D47549B1D0E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osennyaya-ramka-shablon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1916832"/>
            <a:ext cx="77724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Особенности взаимодействия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работы с родителями</a:t>
            </a:r>
            <a: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99592" y="3501008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187624" y="4005064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sng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5085184"/>
            <a:ext cx="5076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Подготовила  воспитатель 1 кв.категории МКДОУ – детский сад «Лучик»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Галле Марина Александровна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osennyaya-ramka-shablon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7772400" cy="14401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99592" y="3501008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osennyaya-ramka-shablon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7772400" cy="14401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99592" y="3501008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osennyaya-ramka-shablon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1700808"/>
            <a:ext cx="77724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Цель: взаимодействие педагогов с родителями, установление сотрудничества в воспитании и развитии детей дошкольного возраста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99592" y="3501008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996952"/>
            <a:ext cx="56166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Задачи: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rgbClr val="C00000"/>
                </a:solidFill>
              </a:rPr>
              <a:t>Повышать психолого- педагогическую культуру родителей;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rgbClr val="C00000"/>
                </a:solidFill>
              </a:rPr>
              <a:t>Выявлять и транслировать положительный опыт семейного воспитания;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rgbClr val="C00000"/>
                </a:solidFill>
              </a:rPr>
              <a:t>Содействовать сплочению родительского коллектива;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rgbClr val="C00000"/>
                </a:solidFill>
              </a:rPr>
              <a:t>Способствовать установлению доверительных отношений между родителями и детским садом.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osennyaya-ramka-shablon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1772816"/>
            <a:ext cx="7772400" cy="14401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Традиционные формы собрания</a:t>
            </a:r>
            <a:b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подразделяются на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-коллективные;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-индивидуальные;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-наглядно-информационные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99592" y="3501008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61620" r="28380" b="3380"/>
          <a:stretch>
            <a:fillRect/>
          </a:stretch>
        </p:blipFill>
        <p:spPr>
          <a:xfrm>
            <a:off x="5364088" y="2780928"/>
            <a:ext cx="339466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259632" y="4941168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сад + семья + дети =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=СОТРУДНИЧЕСТВО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osennyaya-ramka-shablon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48064" y="1556792"/>
            <a:ext cx="3995936" cy="22322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Нетрадиционные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формы</a:t>
            </a:r>
            <a:r>
              <a:rPr lang="ru-RU" sz="2800" dirty="0" smtClean="0">
                <a:solidFill>
                  <a:srgbClr val="C00000"/>
                </a:solidFill>
              </a:rPr>
              <a:t> взаимодействия с родителями направлены на привлечения родителей к </a:t>
            </a:r>
            <a:r>
              <a:rPr lang="ru-RU" sz="2800" b="1" dirty="0" smtClean="0">
                <a:solidFill>
                  <a:srgbClr val="C00000"/>
                </a:solidFill>
              </a:rPr>
              <a:t>ДОУ</a:t>
            </a:r>
            <a:r>
              <a:rPr lang="ru-RU" sz="2800" dirty="0" smtClean="0">
                <a:solidFill>
                  <a:srgbClr val="C00000"/>
                </a:solidFill>
              </a:rPr>
              <a:t>, установления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неформальных контактов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99592" y="3501008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C:\Users\1\Desktop\фото 2014-2015\День матери 2014\IMG_45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216024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132856"/>
            <a:ext cx="1952570" cy="310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osennyaya-ramka-shablon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707904" y="260648"/>
            <a:ext cx="5436096" cy="10801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открытых дверей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99592" y="3501008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323528" y="5157192"/>
            <a:ext cx="88204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Основными задачами 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Дня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открытых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дверей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» являются: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Обеспечение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эффективного взаимодействия между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ДОУ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и родителями воспитанников в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целях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оптимизации воспитания и развития детей в условиях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ДОУ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и семьи</a:t>
            </a:r>
          </a:p>
        </p:txBody>
      </p:sp>
      <p:pic>
        <p:nvPicPr>
          <p:cNvPr id="7" name="Рисунок 6" descr="C:\Users\1\Desktop\фото 2016\День матери 2016\IMG_78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84784"/>
            <a:ext cx="540060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osennyaya-ramka-shablon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260648"/>
            <a:ext cx="7772400" cy="11521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Конкурсы,  выставки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99592" y="3501008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1\Desktop\фото 2014-2015\конкурс Новый го на порог сжатые\IMG_4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3391396" cy="1847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3162759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3328369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06" y="1340769"/>
            <a:ext cx="3019095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5661248"/>
            <a:ext cx="8460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Совместно с родителями выпускаем папки передвижки, газеты,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пополняем развивающую среду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osennyaya-ramka-shablon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35896" y="260648"/>
            <a:ext cx="5508104" cy="8640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Проектная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27584" y="3068960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7216" y="1124744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rgbClr val="C00000"/>
                </a:solidFill>
              </a:rPr>
              <a:t>Основной целью проектного метода в </a:t>
            </a:r>
            <a:r>
              <a:rPr lang="ru-RU" sz="2000" b="1" dirty="0" err="1" smtClean="0">
                <a:ln/>
                <a:solidFill>
                  <a:srgbClr val="C00000"/>
                </a:solidFill>
              </a:rPr>
              <a:t>д</a:t>
            </a:r>
            <a:r>
              <a:rPr lang="ru-RU" sz="2000" b="1" dirty="0" smtClean="0">
                <a:ln/>
                <a:solidFill>
                  <a:srgbClr val="C00000"/>
                </a:solidFill>
              </a:rPr>
              <a:t>/у является развитие свободной творческой личности ребёнка, которое определяется задачами развития и задачами исследовательской деятельности детей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r="15000"/>
          <a:stretch/>
        </p:blipFill>
        <p:spPr>
          <a:xfrm rot="10800000">
            <a:off x="539552" y="4365104"/>
            <a:ext cx="2520280" cy="215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1"/>
          <a:stretch/>
        </p:blipFill>
        <p:spPr>
          <a:xfrm rot="10800000">
            <a:off x="3131840" y="4437112"/>
            <a:ext cx="283853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2564904"/>
            <a:ext cx="254006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0"/>
          <a:stretch/>
        </p:blipFill>
        <p:spPr>
          <a:xfrm rot="5400000">
            <a:off x="5749280" y="3259832"/>
            <a:ext cx="3240360" cy="257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31840" y="2564904"/>
            <a:ext cx="277766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osennyaya-ramka-shablon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35896" y="332656"/>
            <a:ext cx="5108104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Долгосрочный проект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Огородние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забавы с элементами театрализации»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99592" y="3501008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7" r="6667" b="10585"/>
          <a:stretch>
            <a:fillRect/>
          </a:stretch>
        </p:blipFill>
        <p:spPr>
          <a:xfrm>
            <a:off x="323528" y="1844824"/>
            <a:ext cx="455276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0"/>
          <a:stretch>
            <a:fillRect/>
          </a:stretch>
        </p:blipFill>
        <p:spPr>
          <a:xfrm>
            <a:off x="5004048" y="2780928"/>
            <a:ext cx="3845921" cy="2304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5" b="8575"/>
          <a:stretch>
            <a:fillRect/>
          </a:stretch>
        </p:blipFill>
        <p:spPr>
          <a:xfrm>
            <a:off x="323528" y="4005064"/>
            <a:ext cx="458450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osennyaya-ramka-shablon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91880" y="188640"/>
            <a:ext cx="5396136" cy="14401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Долгосрочный проект по ПДД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«Правила дорожные знать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каждому положено»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99592" y="3501008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C:\Users\1\Desktop\фото 2016\ДО дверей средняя\IMG_43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21088"/>
            <a:ext cx="4176464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1\Desktop\фото 2016\ДО дверей средняя\IMG_42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291581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1\Desktop\фото 2016\ДО дверей средняя\IMG_42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132856"/>
            <a:ext cx="282619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1\Desktop\ПДД проверка\DSC007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509120"/>
            <a:ext cx="302433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167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Особенности взаимодействия  работы с родителями </vt:lpstr>
      <vt:lpstr>Цель: взаимодействие педагогов с родителями, установление сотрудничества в воспитании и развитии детей дошкольного возраста </vt:lpstr>
      <vt:lpstr>       Традиционные формы собрания подразделяются на -коллективные;  -индивидуальные; -наглядно-информационные </vt:lpstr>
      <vt:lpstr>Нетрадиционные формы взаимодействия с родителями направлены на привлечения родителей к ДОУ, установления  неформальных контактов</vt:lpstr>
      <vt:lpstr>День открытых дверей</vt:lpstr>
      <vt:lpstr>                   Конкурсы,  выставки</vt:lpstr>
      <vt:lpstr>Проектная деятельность</vt:lpstr>
      <vt:lpstr>Долгосрочный проект  «Огородние забавы с элементами театрализации»</vt:lpstr>
      <vt:lpstr>Долгосрочный проект по ПДД «Правила дорожные знать  каждому положено»</vt:lpstr>
      <vt:lpstr>Презентация PowerPoint</vt:lpstr>
      <vt:lpstr>Спасибо за внимание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DS123</dc:creator>
  <cp:lastModifiedBy>Катюха</cp:lastModifiedBy>
  <cp:revision>42</cp:revision>
  <dcterms:created xsi:type="dcterms:W3CDTF">2013-11-19T09:02:06Z</dcterms:created>
  <dcterms:modified xsi:type="dcterms:W3CDTF">2017-10-17T12:41:57Z</dcterms:modified>
</cp:coreProperties>
</file>